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0FD9BD-2F1D-4225-949D-99A19494DD79}" type="datetimeFigureOut">
              <a:rPr lang="hu-HU" smtClean="0"/>
              <a:pPr/>
              <a:t>2015.03.19.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919179-8DB6-41EE-A351-243BD5E1C25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516216" y="2564904"/>
            <a:ext cx="2304256" cy="2664296"/>
          </a:xfrm>
        </p:spPr>
        <p:txBody>
          <a:bodyPr>
            <a:normAutofit/>
          </a:bodyPr>
          <a:lstStyle/>
          <a:p>
            <a:r>
              <a:rPr lang="hu-HU" dirty="0" err="1" smtClean="0"/>
              <a:t>solar</a:t>
            </a:r>
            <a:r>
              <a:rPr lang="hu-HU" dirty="0" smtClean="0"/>
              <a:t> </a:t>
            </a:r>
            <a:r>
              <a:rPr lang="hu-HU" dirty="0" err="1" smtClean="0"/>
              <a:t>eclipse</a:t>
            </a:r>
            <a:endParaRPr lang="hu-HU" dirty="0"/>
          </a:p>
        </p:txBody>
      </p:sp>
      <p:pic>
        <p:nvPicPr>
          <p:cNvPr id="12292" name="Picture 4" descr="http://www.spearstravel.com/common/showimage.ashx/437898/800x939.jpg"/>
          <p:cNvPicPr>
            <a:picLocks noChangeAspect="1" noChangeArrowheads="1"/>
          </p:cNvPicPr>
          <p:nvPr/>
        </p:nvPicPr>
        <p:blipFill>
          <a:blip r:embed="rId2" cstate="print"/>
          <a:srcRect t="10466" r="2666"/>
          <a:stretch>
            <a:fillRect/>
          </a:stretch>
        </p:blipFill>
        <p:spPr bwMode="auto">
          <a:xfrm>
            <a:off x="0" y="188639"/>
            <a:ext cx="6177107" cy="6669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total</a:t>
            </a:r>
            <a:r>
              <a:rPr lang="hu-HU" dirty="0" smtClean="0"/>
              <a:t> </a:t>
            </a:r>
            <a:r>
              <a:rPr lang="hu-HU" dirty="0" err="1" smtClean="0"/>
              <a:t>solar</a:t>
            </a:r>
            <a:r>
              <a:rPr lang="hu-HU" dirty="0" smtClean="0"/>
              <a:t> </a:t>
            </a:r>
            <a:r>
              <a:rPr lang="hu-HU" dirty="0" err="1" smtClean="0"/>
              <a:t>eclipse</a:t>
            </a:r>
            <a:endParaRPr lang="hu-HU" dirty="0"/>
          </a:p>
        </p:txBody>
      </p:sp>
      <p:pic>
        <p:nvPicPr>
          <p:cNvPr id="1026" name="Picture 2" descr="http://classconnection.s3.amazonaws.com/173/flashcards/662991/jpg/eclipse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09726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5362" name="Picture 2" descr="http://image.slidesharecdn.com/solarandlunareclipses1-141206081656-conversion-gate01/95/solar-and-lunareclipses1-15-638.jpg?cb=14178754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971858" cy="5985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gent64.com/wp-content/uploads/2014/10/Solar_Eclipse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471867" cy="6351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dn.vectorstock.com/i/composite/46,31/solar-and-lunar-eclipses-vector-17846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488832" cy="6630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www.physics.unlv.edu/~jeffery/astro/moon/diagram/solar_eclipse_annul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6492"/>
            <a:ext cx="8568952" cy="6665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6</Words>
  <Application>Microsoft Office PowerPoint</Application>
  <PresentationFormat>Diavetítés a képernyőre (4:3 oldalarány)</PresentationFormat>
  <Paragraphs>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Technika</vt:lpstr>
      <vt:lpstr>solar eclipse</vt:lpstr>
      <vt:lpstr>A total solar eclipse</vt:lpstr>
      <vt:lpstr>3. dia</vt:lpstr>
      <vt:lpstr>4. dia</vt:lpstr>
      <vt:lpstr>5. dia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eclipse</dc:title>
  <dc:creator>Felhasználó</dc:creator>
  <cp:lastModifiedBy>Felhasználó</cp:lastModifiedBy>
  <cp:revision>8</cp:revision>
  <dcterms:created xsi:type="dcterms:W3CDTF">2015-03-18T19:22:54Z</dcterms:created>
  <dcterms:modified xsi:type="dcterms:W3CDTF">2015-03-19T19:38:56Z</dcterms:modified>
</cp:coreProperties>
</file>